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7" r:id="rId5"/>
    <p:sldId id="276" r:id="rId6"/>
    <p:sldId id="271" r:id="rId7"/>
    <p:sldId id="270" r:id="rId8"/>
    <p:sldId id="262" r:id="rId9"/>
    <p:sldId id="269" r:id="rId10"/>
    <p:sldId id="263" r:id="rId11"/>
    <p:sldId id="283" r:id="rId12"/>
    <p:sldId id="266" r:id="rId13"/>
    <p:sldId id="267" r:id="rId14"/>
    <p:sldId id="261" r:id="rId15"/>
    <p:sldId id="268" r:id="rId16"/>
    <p:sldId id="264" r:id="rId17"/>
    <p:sldId id="265" r:id="rId18"/>
    <p:sldId id="272" r:id="rId19"/>
    <p:sldId id="273" r:id="rId20"/>
    <p:sldId id="274" r:id="rId21"/>
    <p:sldId id="275" r:id="rId22"/>
    <p:sldId id="278" r:id="rId23"/>
    <p:sldId id="258" r:id="rId24"/>
    <p:sldId id="280" r:id="rId25"/>
    <p:sldId id="281" r:id="rId26"/>
    <p:sldId id="282" r:id="rId27"/>
    <p:sldId id="279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67A20-FEB3-4195-B843-0B4F1318ED07}" v="152" dt="2024-07-24T20:48:13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45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6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008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4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499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8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91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0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24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12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0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5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7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2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97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3CDDF-AAC9-4E10-9118-50D18FB6EC95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23993E-47E1-4F00-ABA7-AF4DFD6396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6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AA41-8972-2BAE-8866-6182BA5B4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287" y="1396431"/>
            <a:ext cx="7766936" cy="1646302"/>
          </a:xfrm>
        </p:spPr>
        <p:txBody>
          <a:bodyPr/>
          <a:lstStyle/>
          <a:p>
            <a:r>
              <a:rPr lang="en-GB" dirty="0"/>
              <a:t>St. Michael’s Centenary</a:t>
            </a:r>
            <a:br>
              <a:rPr lang="en-GB" dirty="0"/>
            </a:br>
            <a:r>
              <a:rPr lang="en-GB" dirty="0"/>
              <a:t>BBQ Party!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082C1-6A85-2AE3-EB0E-BCAFE804D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360" y="3252367"/>
            <a:ext cx="2470432" cy="1096899"/>
          </a:xfrm>
        </p:spPr>
        <p:txBody>
          <a:bodyPr>
            <a:normAutofit/>
          </a:bodyPr>
          <a:lstStyle/>
          <a:p>
            <a:endParaRPr lang="en-GB" sz="2800" dirty="0"/>
          </a:p>
          <a:p>
            <a:r>
              <a:rPr lang="en-GB" sz="2800" dirty="0"/>
              <a:t>21</a:t>
            </a:r>
            <a:r>
              <a:rPr lang="en-GB" sz="2800" baseline="30000" dirty="0"/>
              <a:t>st</a:t>
            </a:r>
            <a:r>
              <a:rPr lang="en-GB" sz="2800" dirty="0"/>
              <a:t> July 2024</a:t>
            </a:r>
          </a:p>
        </p:txBody>
      </p:sp>
      <p:pic>
        <p:nvPicPr>
          <p:cNvPr id="4" name="02 - Magnificent Time">
            <a:hlinkClick r:id="" action="ppaction://media"/>
            <a:extLst>
              <a:ext uri="{FF2B5EF4-FFF2-40B4-BE49-F238E27FC236}">
                <a16:creationId xmlns:a16="http://schemas.microsoft.com/office/drawing/2014/main" id="{77E76A4E-E3CD-16B9-D8E2-1A432DC9D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1228" y="439057"/>
            <a:ext cx="406400" cy="406400"/>
          </a:xfrm>
          <a:prstGeom prst="rect">
            <a:avLst/>
          </a:prstGeom>
        </p:spPr>
      </p:pic>
      <p:pic>
        <p:nvPicPr>
          <p:cNvPr id="5" name="Picture 4" descr="5800+] Art Wallpapers | Wallpapers.com">
            <a:extLst>
              <a:ext uri="{FF2B5EF4-FFF2-40B4-BE49-F238E27FC236}">
                <a16:creationId xmlns:a16="http://schemas.microsoft.com/office/drawing/2014/main" id="{EBFAC3A5-9DF2-904F-9F37-659572D8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10" y="12238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rick building with a tree in front of it&#10;&#10;Description automatically generated">
            <a:extLst>
              <a:ext uri="{FF2B5EF4-FFF2-40B4-BE49-F238E27FC236}">
                <a16:creationId xmlns:a16="http://schemas.microsoft.com/office/drawing/2014/main" id="{BE53F03D-9BC4-2599-FE59-B49E063AC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3415" r="9715" b="21467"/>
          <a:stretch/>
        </p:blipFill>
        <p:spPr>
          <a:xfrm>
            <a:off x="3187588" y="4349266"/>
            <a:ext cx="4032335" cy="2255552"/>
          </a:xfrm>
          <a:prstGeom prst="rect">
            <a:avLst/>
          </a:prstGeom>
        </p:spPr>
      </p:pic>
      <p:pic>
        <p:nvPicPr>
          <p:cNvPr id="7" name="Picture 6" descr="A building with a window&#10;&#10;Description automatically generated">
            <a:extLst>
              <a:ext uri="{FF2B5EF4-FFF2-40B4-BE49-F238E27FC236}">
                <a16:creationId xmlns:a16="http://schemas.microsoft.com/office/drawing/2014/main" id="{4AC26E38-C0F3-A34B-42B7-A98AADABC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5" y="2673281"/>
            <a:ext cx="2440774" cy="3927500"/>
          </a:xfrm>
          <a:prstGeom prst="rect">
            <a:avLst/>
          </a:prstGeom>
        </p:spPr>
      </p:pic>
      <p:pic>
        <p:nvPicPr>
          <p:cNvPr id="8" name="Picture 7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B9334617-8386-F8C3-2D05-BE1DBB046B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32089"/>
            <a:ext cx="1284888" cy="15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women wearing black aprons standing in front of a table with food&#10;&#10;Description automatically generated">
            <a:extLst>
              <a:ext uri="{FF2B5EF4-FFF2-40B4-BE49-F238E27FC236}">
                <a16:creationId xmlns:a16="http://schemas.microsoft.com/office/drawing/2014/main" id="{CE439411-7301-CD98-82CB-548AEFD507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034173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4174" y="5455850"/>
            <a:ext cx="8596667" cy="1189579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New aprons on and ready to serve a lot of hungry people!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F3786307-7A6D-EC52-AD29-24657E23C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58E45BF1-F9D6-E3BD-2A91-23241941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women standing in front of a table with food&#10;&#10;Description automatically generated">
            <a:extLst>
              <a:ext uri="{FF2B5EF4-FFF2-40B4-BE49-F238E27FC236}">
                <a16:creationId xmlns:a16="http://schemas.microsoft.com/office/drawing/2014/main" id="{A802CC19-F3E7-794A-28BC-9282EE7ECB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246046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9207" y="5455850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Just look at those deserts!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A37A74F2-FB45-9988-BD5F-2AD1C42E7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D89A1CE7-308E-1997-B5FA-7E383D26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9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erving food at a table&#10;&#10;Description automatically generated">
            <a:extLst>
              <a:ext uri="{FF2B5EF4-FFF2-40B4-BE49-F238E27FC236}">
                <a16:creationId xmlns:a16="http://schemas.microsoft.com/office/drawing/2014/main" id="{00218E47-E1C2-BCBC-3CC5-1511013CE1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26607" r="-1352" b="39847"/>
          <a:stretch/>
        </p:blipFill>
        <p:spPr>
          <a:xfrm>
            <a:off x="1246046" y="1531230"/>
            <a:ext cx="7752988" cy="37101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01423"/>
            <a:ext cx="8923866" cy="120073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Helen is hard at work serving the wonderful homemade dishes.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BEA08CA1-AF10-6D16-3DAD-801F38908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4157428D-49E2-72D4-7836-3C8E1A84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erving food&#10;&#10;Description automatically generated">
            <a:extLst>
              <a:ext uri="{FF2B5EF4-FFF2-40B4-BE49-F238E27FC236}">
                <a16:creationId xmlns:a16="http://schemas.microsoft.com/office/drawing/2014/main" id="{32833AAD-F712-E07E-F61B-72E04902FE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268349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843" y="5565262"/>
            <a:ext cx="9443058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Great team-work ladies; the food looks delicious.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397EAC00-BE0B-204C-A382-B46DE4D22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BFA740CF-6F0D-360E-86C5-8D019F37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a line at a food event&#10;&#10;Description automatically generated">
            <a:extLst>
              <a:ext uri="{FF2B5EF4-FFF2-40B4-BE49-F238E27FC236}">
                <a16:creationId xmlns:a16="http://schemas.microsoft.com/office/drawing/2014/main" id="{1FA6AA56-E6FE-7859-DBF7-B2F3D17637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034173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55850"/>
            <a:ext cx="9392217" cy="1167277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Such a lovely atmosphere as people talked in line for their food.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2B556C24-FCBA-716A-1644-B34DFFAA0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D463DAB6-D666-C1DC-22E4-575BBD34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at a food event&#10;&#10;Description automatically generated">
            <a:extLst>
              <a:ext uri="{FF2B5EF4-FFF2-40B4-BE49-F238E27FC236}">
                <a16:creationId xmlns:a16="http://schemas.microsoft.com/office/drawing/2014/main" id="{C8AB048D-CE30-E9F1-4C9E-254DF8AD6F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90290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513782"/>
            <a:ext cx="9492578" cy="77698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Smiles all round whilst deciding what to have!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25E895E2-0A50-EBAA-1B45-8A5635EE4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1228F5E8-310A-F538-9CB8-65BD2240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9285606-D0C2-65AB-C5AB-60DB4929C4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056475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476" y="5565262"/>
            <a:ext cx="8596667" cy="111834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Cheers!  Here is to building the church for the next 100 years!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F2084209-07D8-DDF4-E5FA-53ABA32AD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7513FE71-413B-125E-5FC4-A4F2C4EC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FDA8C57-A47C-CEAE-3EB3-4B6FA9A3D1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179139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8328" y="5367338"/>
            <a:ext cx="10291877" cy="141487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Time spent with friends and family, enjoying the company of others.  A wonderful way to spend a Sunday afternoon.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F871C3B5-1D36-CCAF-DE11-88B312C3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26FDA6B6-8E8F-FC05-8683-8F8C1171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eating at a table&#10;&#10;Description automatically generated">
            <a:extLst>
              <a:ext uri="{FF2B5EF4-FFF2-40B4-BE49-F238E27FC236}">
                <a16:creationId xmlns:a16="http://schemas.microsoft.com/office/drawing/2014/main" id="{D038D478-F79C-2751-F241-3977D2038B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156836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762" y="5455850"/>
            <a:ext cx="8596667" cy="120073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Good food, good friends and good times together.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1BC06750-5C0A-FC45-A226-53344BFE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1D773904-4F76-87A3-2FBF-BD9F41B8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8A0D961-09E7-181F-6D93-6F141E1ED0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112232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55850"/>
            <a:ext cx="9526032" cy="674024"/>
          </a:xfrm>
        </p:spPr>
        <p:txBody>
          <a:bodyPr/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meal was enjoyed by all.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172EADBF-D3C5-AE71-A4EE-76FDF2913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5210AC29-456C-F742-230A-8A3FE4F9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800+] Art Wallpapers | Wallpapers.com">
            <a:extLst>
              <a:ext uri="{FF2B5EF4-FFF2-40B4-BE49-F238E27FC236}">
                <a16:creationId xmlns:a16="http://schemas.microsoft.com/office/drawing/2014/main" id="{53996DD1-CE9E-7CEC-3B81-CA0CC5F3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 descr="A table with bottles of wine on it&#10;&#10;Description automatically generated">
            <a:extLst>
              <a:ext uri="{FF2B5EF4-FFF2-40B4-BE49-F238E27FC236}">
                <a16:creationId xmlns:a16="http://schemas.microsoft.com/office/drawing/2014/main" id="{C5C15DCA-C480-2F2B-3998-8F31C90D86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39451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9403368" cy="141487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bar is ready and well stocked – I wonder if anyone is thirsty?!</a:t>
            </a:r>
          </a:p>
        </p:txBody>
      </p:sp>
      <p:pic>
        <p:nvPicPr>
          <p:cNvPr id="3" name="Picture 2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F0F998C5-2A53-81E1-D642-46A49A2B6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5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84B284FA-523F-BBB0-774E-394C46C078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212593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2593" y="5565262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Smiles and fun for all who came along.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A6D99D39-3CBF-EFE8-B06C-12704723C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76C5557C-B035-68A6-0866-375505AE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F3286E6-769A-B7A3-32B7-3D597448B5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190290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55850"/>
            <a:ext cx="9414520" cy="654321"/>
          </a:xfrm>
        </p:spPr>
        <p:txBody>
          <a:bodyPr/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 relaxed time to talk, share stories and memories</a:t>
            </a:r>
            <a:r>
              <a:rPr lang="en-GB" b="1" dirty="0"/>
              <a:t>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0CF80F12-253B-7E41-7D87-E63E2D0B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0F5926FB-A833-9C97-362A-D0051948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685998C-F95B-FEAC-8D72-A58C7EDD1A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67987" y="1506141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3305" y="5486808"/>
            <a:ext cx="9526032" cy="1178428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“Dear friends, let us love one another for love comes from God.” </a:t>
            </a:r>
            <a:r>
              <a:rPr lang="en-GB" sz="24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(1 John 4:7)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A9EFD91E-27E5-5402-C795-6B89BE92D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5B14C373-3D51-C1E2-0BFE-682E7078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table with a table with a table with a table with a table with a table with a table with a table with a table with a table with a table with a table with a table with&#10;&#10;Description automatically generated">
            <a:extLst>
              <a:ext uri="{FF2B5EF4-FFF2-40B4-BE49-F238E27FC236}">
                <a16:creationId xmlns:a16="http://schemas.microsoft.com/office/drawing/2014/main" id="{E8CDB1A4-9D7A-16E9-F551-B1BD47D78B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67987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9782510" cy="1562672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Raffle Time!</a:t>
            </a:r>
          </a:p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Thank you for all the donations – what wonderful prizes!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863054E9-F8AC-72A6-25BA-8253DD81C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39A7CA06-6733-9563-888C-803B05C79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and person standing next to a cake&#10;&#10;Description automatically generated">
            <a:extLst>
              <a:ext uri="{FF2B5EF4-FFF2-40B4-BE49-F238E27FC236}">
                <a16:creationId xmlns:a16="http://schemas.microsoft.com/office/drawing/2014/main" id="{2001FB97-A64B-1B88-C9B7-691A6B972A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6184" r="-1959" b="50270"/>
          <a:stretch/>
        </p:blipFill>
        <p:spPr>
          <a:xfrm>
            <a:off x="1190290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55850"/>
            <a:ext cx="9314159" cy="1122672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Time to draw the raffle – I hope you bought a ticket!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6B9C8F87-2FF5-D952-3BF6-C7C11A120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230AEAD5-12A4-8ED4-021C-C0F03CF8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wo men standing outside by a table&#10;&#10;Description automatically generated">
            <a:extLst>
              <a:ext uri="{FF2B5EF4-FFF2-40B4-BE49-F238E27FC236}">
                <a16:creationId xmlns:a16="http://schemas.microsoft.com/office/drawing/2014/main" id="{B836D4D7-0562-4FFB-E434-ECBBBC810C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1179139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140" y="5565262"/>
            <a:ext cx="8596667" cy="674024"/>
          </a:xfrm>
        </p:spPr>
        <p:txBody>
          <a:bodyPr/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winner is . . . 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CBEF7D93-6ED3-81DA-A562-D40531768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CBDC1EA1-3243-9142-9B84-170FF4D4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8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and person standing in front of a table&#10;&#10;Description automatically generated">
            <a:extLst>
              <a:ext uri="{FF2B5EF4-FFF2-40B4-BE49-F238E27FC236}">
                <a16:creationId xmlns:a16="http://schemas.microsoft.com/office/drawing/2014/main" id="{7D94A049-110D-8691-3011-65B478C2EB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23986" r="389" b="42468"/>
          <a:stretch/>
        </p:blipFill>
        <p:spPr>
          <a:xfrm>
            <a:off x="1190290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55850"/>
            <a:ext cx="9425671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Well done to all the raffle prize winners!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E3BA948D-653C-A0BF-F717-51E3B87B5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D6023FBC-65BC-C96B-3229-FB329605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front of a table with a cake&#10;&#10;Description automatically generated">
            <a:extLst>
              <a:ext uri="{FF2B5EF4-FFF2-40B4-BE49-F238E27FC236}">
                <a16:creationId xmlns:a16="http://schemas.microsoft.com/office/drawing/2014/main" id="{85523E3C-CD25-6F46-4BA0-839E3A3E8C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67988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367337"/>
            <a:ext cx="8596667" cy="1111521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Happy 79</a:t>
            </a:r>
            <a:r>
              <a:rPr lang="en-GB" sz="32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th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birthday Val!</a:t>
            </a:r>
          </a:p>
          <a:p>
            <a:pPr algn="ctr"/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It was wonderful to celebrate with you.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8E501DF7-11D3-C793-41E2-76244D69B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FAA0E817-9FD4-E371-62A9-2717D8AA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12EBC63-822F-D072-DE9D-8120724CE96F}"/>
              </a:ext>
            </a:extLst>
          </p:cNvPr>
          <p:cNvGrpSpPr/>
          <p:nvPr/>
        </p:nvGrpSpPr>
        <p:grpSpPr>
          <a:xfrm>
            <a:off x="10057794" y="417271"/>
            <a:ext cx="1734118" cy="4301648"/>
            <a:chOff x="10057794" y="417271"/>
            <a:chExt cx="1734118" cy="43016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F1E12D-E70E-970F-F4D4-20B4B0140474}"/>
                </a:ext>
              </a:extLst>
            </p:cNvPr>
            <p:cNvGrpSpPr/>
            <p:nvPr/>
          </p:nvGrpSpPr>
          <p:grpSpPr>
            <a:xfrm rot="21306350">
              <a:off x="10770544" y="764216"/>
              <a:ext cx="1021368" cy="1561171"/>
              <a:chOff x="10002644" y="512956"/>
              <a:chExt cx="1021368" cy="1561171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C01EE72-CEB8-3178-A4C1-D3160DF5C9C4}"/>
                  </a:ext>
                </a:extLst>
              </p:cNvPr>
              <p:cNvSpPr/>
              <p:nvPr/>
            </p:nvSpPr>
            <p:spPr>
              <a:xfrm>
                <a:off x="10002644" y="512956"/>
                <a:ext cx="1021368" cy="142735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FBEC60F4-6D12-8060-40A4-B0BE77CA3915}"/>
                  </a:ext>
                </a:extLst>
              </p:cNvPr>
              <p:cNvSpPr/>
              <p:nvPr/>
            </p:nvSpPr>
            <p:spPr>
              <a:xfrm>
                <a:off x="10424639" y="1940312"/>
                <a:ext cx="214145" cy="133815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46AAC4-5299-F31F-768A-CE1670F91096}"/>
                </a:ext>
              </a:extLst>
            </p:cNvPr>
            <p:cNvGrpSpPr/>
            <p:nvPr/>
          </p:nvGrpSpPr>
          <p:grpSpPr>
            <a:xfrm rot="243368">
              <a:off x="10057794" y="417271"/>
              <a:ext cx="1021368" cy="1561171"/>
              <a:chOff x="10002644" y="512956"/>
              <a:chExt cx="1021368" cy="1561171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D985756-584A-8584-7A4D-86A68C9AB878}"/>
                  </a:ext>
                </a:extLst>
              </p:cNvPr>
              <p:cNvSpPr/>
              <p:nvPr/>
            </p:nvSpPr>
            <p:spPr>
              <a:xfrm>
                <a:off x="10002644" y="512956"/>
                <a:ext cx="1021368" cy="142735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6698F6AE-F119-0B91-123A-534E2004D85C}"/>
                  </a:ext>
                </a:extLst>
              </p:cNvPr>
              <p:cNvSpPr/>
              <p:nvPr/>
            </p:nvSpPr>
            <p:spPr>
              <a:xfrm>
                <a:off x="10424639" y="1940312"/>
                <a:ext cx="214145" cy="133815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0356C-622D-3936-B795-F26406E2D8A3}"/>
                </a:ext>
              </a:extLst>
            </p:cNvPr>
            <p:cNvSpPr/>
            <p:nvPr/>
          </p:nvSpPr>
          <p:spPr>
            <a:xfrm>
              <a:off x="10291564" y="1985362"/>
              <a:ext cx="305376" cy="2395069"/>
            </a:xfrm>
            <a:custGeom>
              <a:avLst/>
              <a:gdLst>
                <a:gd name="connsiteX0" fmla="*/ 238468 w 305376"/>
                <a:gd name="connsiteY0" fmla="*/ 0 h 2395069"/>
                <a:gd name="connsiteX1" fmla="*/ 216166 w 305376"/>
                <a:gd name="connsiteY1" fmla="*/ 55756 h 2395069"/>
                <a:gd name="connsiteX2" fmla="*/ 126956 w 305376"/>
                <a:gd name="connsiteY2" fmla="*/ 133815 h 2395069"/>
                <a:gd name="connsiteX3" fmla="*/ 26595 w 305376"/>
                <a:gd name="connsiteY3" fmla="*/ 234176 h 2395069"/>
                <a:gd name="connsiteX4" fmla="*/ 15444 w 305376"/>
                <a:gd name="connsiteY4" fmla="*/ 334537 h 2395069"/>
                <a:gd name="connsiteX5" fmla="*/ 37746 w 305376"/>
                <a:gd name="connsiteY5" fmla="*/ 524107 h 2395069"/>
                <a:gd name="connsiteX6" fmla="*/ 104654 w 305376"/>
                <a:gd name="connsiteY6" fmla="*/ 557561 h 2395069"/>
                <a:gd name="connsiteX7" fmla="*/ 160410 w 305376"/>
                <a:gd name="connsiteY7" fmla="*/ 602166 h 2395069"/>
                <a:gd name="connsiteX8" fmla="*/ 227317 w 305376"/>
                <a:gd name="connsiteY8" fmla="*/ 657922 h 2395069"/>
                <a:gd name="connsiteX9" fmla="*/ 238468 w 305376"/>
                <a:gd name="connsiteY9" fmla="*/ 691376 h 2395069"/>
                <a:gd name="connsiteX10" fmla="*/ 271922 w 305376"/>
                <a:gd name="connsiteY10" fmla="*/ 724829 h 2395069"/>
                <a:gd name="connsiteX11" fmla="*/ 283073 w 305376"/>
                <a:gd name="connsiteY11" fmla="*/ 780585 h 2395069"/>
                <a:gd name="connsiteX12" fmla="*/ 305376 w 305376"/>
                <a:gd name="connsiteY12" fmla="*/ 925551 h 2395069"/>
                <a:gd name="connsiteX13" fmla="*/ 216166 w 305376"/>
                <a:gd name="connsiteY13" fmla="*/ 1182029 h 2395069"/>
                <a:gd name="connsiteX14" fmla="*/ 171561 w 305376"/>
                <a:gd name="connsiteY14" fmla="*/ 1237785 h 2395069"/>
                <a:gd name="connsiteX15" fmla="*/ 115805 w 305376"/>
                <a:gd name="connsiteY15" fmla="*/ 1304693 h 2395069"/>
                <a:gd name="connsiteX16" fmla="*/ 93502 w 305376"/>
                <a:gd name="connsiteY16" fmla="*/ 1438507 h 2395069"/>
                <a:gd name="connsiteX17" fmla="*/ 104654 w 305376"/>
                <a:gd name="connsiteY17" fmla="*/ 1538868 h 2395069"/>
                <a:gd name="connsiteX18" fmla="*/ 182712 w 305376"/>
                <a:gd name="connsiteY18" fmla="*/ 1628078 h 2395069"/>
                <a:gd name="connsiteX19" fmla="*/ 271922 w 305376"/>
                <a:gd name="connsiteY19" fmla="*/ 1828800 h 2395069"/>
                <a:gd name="connsiteX20" fmla="*/ 283073 w 305376"/>
                <a:gd name="connsiteY20" fmla="*/ 1906859 h 2395069"/>
                <a:gd name="connsiteX21" fmla="*/ 193863 w 305376"/>
                <a:gd name="connsiteY21" fmla="*/ 2141034 h 2395069"/>
                <a:gd name="connsiteX22" fmla="*/ 171561 w 305376"/>
                <a:gd name="connsiteY22" fmla="*/ 2174488 h 2395069"/>
                <a:gd name="connsiteX23" fmla="*/ 126956 w 305376"/>
                <a:gd name="connsiteY23" fmla="*/ 2219093 h 2395069"/>
                <a:gd name="connsiteX24" fmla="*/ 115805 w 305376"/>
                <a:gd name="connsiteY24" fmla="*/ 2263698 h 2395069"/>
                <a:gd name="connsiteX25" fmla="*/ 149258 w 305376"/>
                <a:gd name="connsiteY25" fmla="*/ 2375210 h 23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5376" h="2395069">
                  <a:moveTo>
                    <a:pt x="238468" y="0"/>
                  </a:moveTo>
                  <a:cubicBezTo>
                    <a:pt x="231034" y="18585"/>
                    <a:pt x="227269" y="39101"/>
                    <a:pt x="216166" y="55756"/>
                  </a:cubicBezTo>
                  <a:cubicBezTo>
                    <a:pt x="187619" y="98577"/>
                    <a:pt x="162574" y="100937"/>
                    <a:pt x="126956" y="133815"/>
                  </a:cubicBezTo>
                  <a:cubicBezTo>
                    <a:pt x="92192" y="165905"/>
                    <a:pt x="26595" y="234176"/>
                    <a:pt x="26595" y="234176"/>
                  </a:cubicBezTo>
                  <a:cubicBezTo>
                    <a:pt x="22878" y="267630"/>
                    <a:pt x="20204" y="301216"/>
                    <a:pt x="15444" y="334537"/>
                  </a:cubicBezTo>
                  <a:cubicBezTo>
                    <a:pt x="4153" y="413573"/>
                    <a:pt x="-21838" y="424800"/>
                    <a:pt x="37746" y="524107"/>
                  </a:cubicBezTo>
                  <a:cubicBezTo>
                    <a:pt x="50575" y="545489"/>
                    <a:pt x="83617" y="544174"/>
                    <a:pt x="104654" y="557561"/>
                  </a:cubicBezTo>
                  <a:cubicBezTo>
                    <a:pt x="124734" y="570339"/>
                    <a:pt x="141369" y="587885"/>
                    <a:pt x="160410" y="602166"/>
                  </a:cubicBezTo>
                  <a:cubicBezTo>
                    <a:pt x="222510" y="648741"/>
                    <a:pt x="166117" y="596722"/>
                    <a:pt x="227317" y="657922"/>
                  </a:cubicBezTo>
                  <a:cubicBezTo>
                    <a:pt x="231034" y="669073"/>
                    <a:pt x="231948" y="681596"/>
                    <a:pt x="238468" y="691376"/>
                  </a:cubicBezTo>
                  <a:cubicBezTo>
                    <a:pt x="247216" y="704498"/>
                    <a:pt x="264869" y="710724"/>
                    <a:pt x="271922" y="724829"/>
                  </a:cubicBezTo>
                  <a:cubicBezTo>
                    <a:pt x="280398" y="741781"/>
                    <a:pt x="279683" y="761937"/>
                    <a:pt x="283073" y="780585"/>
                  </a:cubicBezTo>
                  <a:cubicBezTo>
                    <a:pt x="293385" y="837301"/>
                    <a:pt x="297025" y="867095"/>
                    <a:pt x="305376" y="925551"/>
                  </a:cubicBezTo>
                  <a:cubicBezTo>
                    <a:pt x="278979" y="1123522"/>
                    <a:pt x="316282" y="1051879"/>
                    <a:pt x="216166" y="1182029"/>
                  </a:cubicBezTo>
                  <a:cubicBezTo>
                    <a:pt x="201654" y="1200894"/>
                    <a:pt x="186633" y="1219364"/>
                    <a:pt x="171561" y="1237785"/>
                  </a:cubicBezTo>
                  <a:cubicBezTo>
                    <a:pt x="153177" y="1260254"/>
                    <a:pt x="115805" y="1304693"/>
                    <a:pt x="115805" y="1304693"/>
                  </a:cubicBezTo>
                  <a:cubicBezTo>
                    <a:pt x="109474" y="1336347"/>
                    <a:pt x="93502" y="1410850"/>
                    <a:pt x="93502" y="1438507"/>
                  </a:cubicBezTo>
                  <a:cubicBezTo>
                    <a:pt x="93502" y="1472167"/>
                    <a:pt x="94755" y="1506697"/>
                    <a:pt x="104654" y="1538868"/>
                  </a:cubicBezTo>
                  <a:cubicBezTo>
                    <a:pt x="114256" y="1570073"/>
                    <a:pt x="166224" y="1604524"/>
                    <a:pt x="182712" y="1628078"/>
                  </a:cubicBezTo>
                  <a:cubicBezTo>
                    <a:pt x="205387" y="1660471"/>
                    <a:pt x="269344" y="1822612"/>
                    <a:pt x="271922" y="1828800"/>
                  </a:cubicBezTo>
                  <a:cubicBezTo>
                    <a:pt x="275639" y="1854820"/>
                    <a:pt x="283073" y="1880575"/>
                    <a:pt x="283073" y="1906859"/>
                  </a:cubicBezTo>
                  <a:cubicBezTo>
                    <a:pt x="283073" y="1993160"/>
                    <a:pt x="240779" y="2070658"/>
                    <a:pt x="193863" y="2141034"/>
                  </a:cubicBezTo>
                  <a:cubicBezTo>
                    <a:pt x="186429" y="2152185"/>
                    <a:pt x="180283" y="2164312"/>
                    <a:pt x="171561" y="2174488"/>
                  </a:cubicBezTo>
                  <a:cubicBezTo>
                    <a:pt x="157877" y="2190453"/>
                    <a:pt x="141824" y="2204225"/>
                    <a:pt x="126956" y="2219093"/>
                  </a:cubicBezTo>
                  <a:cubicBezTo>
                    <a:pt x="123239" y="2233961"/>
                    <a:pt x="114786" y="2248406"/>
                    <a:pt x="115805" y="2263698"/>
                  </a:cubicBezTo>
                  <a:cubicBezTo>
                    <a:pt x="125247" y="2405333"/>
                    <a:pt x="110467" y="2414001"/>
                    <a:pt x="149258" y="2375210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0D43354-B985-D586-121E-5AE1137868D3}"/>
                </a:ext>
              </a:extLst>
            </p:cNvPr>
            <p:cNvSpPr/>
            <p:nvPr/>
          </p:nvSpPr>
          <p:spPr>
            <a:xfrm>
              <a:off x="10288283" y="1984917"/>
              <a:ext cx="305376" cy="2395069"/>
            </a:xfrm>
            <a:custGeom>
              <a:avLst/>
              <a:gdLst>
                <a:gd name="connsiteX0" fmla="*/ 238468 w 305376"/>
                <a:gd name="connsiteY0" fmla="*/ 0 h 2395069"/>
                <a:gd name="connsiteX1" fmla="*/ 216166 w 305376"/>
                <a:gd name="connsiteY1" fmla="*/ 55756 h 2395069"/>
                <a:gd name="connsiteX2" fmla="*/ 126956 w 305376"/>
                <a:gd name="connsiteY2" fmla="*/ 133815 h 2395069"/>
                <a:gd name="connsiteX3" fmla="*/ 26595 w 305376"/>
                <a:gd name="connsiteY3" fmla="*/ 234176 h 2395069"/>
                <a:gd name="connsiteX4" fmla="*/ 15444 w 305376"/>
                <a:gd name="connsiteY4" fmla="*/ 334537 h 2395069"/>
                <a:gd name="connsiteX5" fmla="*/ 37746 w 305376"/>
                <a:gd name="connsiteY5" fmla="*/ 524107 h 2395069"/>
                <a:gd name="connsiteX6" fmla="*/ 104654 w 305376"/>
                <a:gd name="connsiteY6" fmla="*/ 557561 h 2395069"/>
                <a:gd name="connsiteX7" fmla="*/ 160410 w 305376"/>
                <a:gd name="connsiteY7" fmla="*/ 602166 h 2395069"/>
                <a:gd name="connsiteX8" fmla="*/ 227317 w 305376"/>
                <a:gd name="connsiteY8" fmla="*/ 657922 h 2395069"/>
                <a:gd name="connsiteX9" fmla="*/ 238468 w 305376"/>
                <a:gd name="connsiteY9" fmla="*/ 691376 h 2395069"/>
                <a:gd name="connsiteX10" fmla="*/ 271922 w 305376"/>
                <a:gd name="connsiteY10" fmla="*/ 724829 h 2395069"/>
                <a:gd name="connsiteX11" fmla="*/ 283073 w 305376"/>
                <a:gd name="connsiteY11" fmla="*/ 780585 h 2395069"/>
                <a:gd name="connsiteX12" fmla="*/ 305376 w 305376"/>
                <a:gd name="connsiteY12" fmla="*/ 925551 h 2395069"/>
                <a:gd name="connsiteX13" fmla="*/ 216166 w 305376"/>
                <a:gd name="connsiteY13" fmla="*/ 1182029 h 2395069"/>
                <a:gd name="connsiteX14" fmla="*/ 171561 w 305376"/>
                <a:gd name="connsiteY14" fmla="*/ 1237785 h 2395069"/>
                <a:gd name="connsiteX15" fmla="*/ 115805 w 305376"/>
                <a:gd name="connsiteY15" fmla="*/ 1304693 h 2395069"/>
                <a:gd name="connsiteX16" fmla="*/ 93502 w 305376"/>
                <a:gd name="connsiteY16" fmla="*/ 1438507 h 2395069"/>
                <a:gd name="connsiteX17" fmla="*/ 104654 w 305376"/>
                <a:gd name="connsiteY17" fmla="*/ 1538868 h 2395069"/>
                <a:gd name="connsiteX18" fmla="*/ 182712 w 305376"/>
                <a:gd name="connsiteY18" fmla="*/ 1628078 h 2395069"/>
                <a:gd name="connsiteX19" fmla="*/ 271922 w 305376"/>
                <a:gd name="connsiteY19" fmla="*/ 1828800 h 2395069"/>
                <a:gd name="connsiteX20" fmla="*/ 283073 w 305376"/>
                <a:gd name="connsiteY20" fmla="*/ 1906859 h 2395069"/>
                <a:gd name="connsiteX21" fmla="*/ 193863 w 305376"/>
                <a:gd name="connsiteY21" fmla="*/ 2141034 h 2395069"/>
                <a:gd name="connsiteX22" fmla="*/ 171561 w 305376"/>
                <a:gd name="connsiteY22" fmla="*/ 2174488 h 2395069"/>
                <a:gd name="connsiteX23" fmla="*/ 126956 w 305376"/>
                <a:gd name="connsiteY23" fmla="*/ 2219093 h 2395069"/>
                <a:gd name="connsiteX24" fmla="*/ 115805 w 305376"/>
                <a:gd name="connsiteY24" fmla="*/ 2263698 h 2395069"/>
                <a:gd name="connsiteX25" fmla="*/ 149258 w 305376"/>
                <a:gd name="connsiteY25" fmla="*/ 2375210 h 23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5376" h="2395069">
                  <a:moveTo>
                    <a:pt x="238468" y="0"/>
                  </a:moveTo>
                  <a:cubicBezTo>
                    <a:pt x="231034" y="18585"/>
                    <a:pt x="227269" y="39101"/>
                    <a:pt x="216166" y="55756"/>
                  </a:cubicBezTo>
                  <a:cubicBezTo>
                    <a:pt x="187619" y="98577"/>
                    <a:pt x="162574" y="100937"/>
                    <a:pt x="126956" y="133815"/>
                  </a:cubicBezTo>
                  <a:cubicBezTo>
                    <a:pt x="92192" y="165905"/>
                    <a:pt x="26595" y="234176"/>
                    <a:pt x="26595" y="234176"/>
                  </a:cubicBezTo>
                  <a:cubicBezTo>
                    <a:pt x="22878" y="267630"/>
                    <a:pt x="20204" y="301216"/>
                    <a:pt x="15444" y="334537"/>
                  </a:cubicBezTo>
                  <a:cubicBezTo>
                    <a:pt x="4153" y="413573"/>
                    <a:pt x="-21838" y="424800"/>
                    <a:pt x="37746" y="524107"/>
                  </a:cubicBezTo>
                  <a:cubicBezTo>
                    <a:pt x="50575" y="545489"/>
                    <a:pt x="83617" y="544174"/>
                    <a:pt x="104654" y="557561"/>
                  </a:cubicBezTo>
                  <a:cubicBezTo>
                    <a:pt x="124734" y="570339"/>
                    <a:pt x="141369" y="587885"/>
                    <a:pt x="160410" y="602166"/>
                  </a:cubicBezTo>
                  <a:cubicBezTo>
                    <a:pt x="222510" y="648741"/>
                    <a:pt x="166117" y="596722"/>
                    <a:pt x="227317" y="657922"/>
                  </a:cubicBezTo>
                  <a:cubicBezTo>
                    <a:pt x="231034" y="669073"/>
                    <a:pt x="231948" y="681596"/>
                    <a:pt x="238468" y="691376"/>
                  </a:cubicBezTo>
                  <a:cubicBezTo>
                    <a:pt x="247216" y="704498"/>
                    <a:pt x="264869" y="710724"/>
                    <a:pt x="271922" y="724829"/>
                  </a:cubicBezTo>
                  <a:cubicBezTo>
                    <a:pt x="280398" y="741781"/>
                    <a:pt x="279683" y="761937"/>
                    <a:pt x="283073" y="780585"/>
                  </a:cubicBezTo>
                  <a:cubicBezTo>
                    <a:pt x="293385" y="837301"/>
                    <a:pt x="297025" y="867095"/>
                    <a:pt x="305376" y="925551"/>
                  </a:cubicBezTo>
                  <a:cubicBezTo>
                    <a:pt x="278979" y="1123522"/>
                    <a:pt x="316282" y="1051879"/>
                    <a:pt x="216166" y="1182029"/>
                  </a:cubicBezTo>
                  <a:cubicBezTo>
                    <a:pt x="201654" y="1200894"/>
                    <a:pt x="186633" y="1219364"/>
                    <a:pt x="171561" y="1237785"/>
                  </a:cubicBezTo>
                  <a:cubicBezTo>
                    <a:pt x="153177" y="1260254"/>
                    <a:pt x="115805" y="1304693"/>
                    <a:pt x="115805" y="1304693"/>
                  </a:cubicBezTo>
                  <a:cubicBezTo>
                    <a:pt x="109474" y="1336347"/>
                    <a:pt x="93502" y="1410850"/>
                    <a:pt x="93502" y="1438507"/>
                  </a:cubicBezTo>
                  <a:cubicBezTo>
                    <a:pt x="93502" y="1472167"/>
                    <a:pt x="94755" y="1506697"/>
                    <a:pt x="104654" y="1538868"/>
                  </a:cubicBezTo>
                  <a:cubicBezTo>
                    <a:pt x="114256" y="1570073"/>
                    <a:pt x="166224" y="1604524"/>
                    <a:pt x="182712" y="1628078"/>
                  </a:cubicBezTo>
                  <a:cubicBezTo>
                    <a:pt x="205387" y="1660471"/>
                    <a:pt x="269344" y="1822612"/>
                    <a:pt x="271922" y="1828800"/>
                  </a:cubicBezTo>
                  <a:cubicBezTo>
                    <a:pt x="275639" y="1854820"/>
                    <a:pt x="283073" y="1880575"/>
                    <a:pt x="283073" y="1906859"/>
                  </a:cubicBezTo>
                  <a:cubicBezTo>
                    <a:pt x="283073" y="1993160"/>
                    <a:pt x="240779" y="2070658"/>
                    <a:pt x="193863" y="2141034"/>
                  </a:cubicBezTo>
                  <a:cubicBezTo>
                    <a:pt x="186429" y="2152185"/>
                    <a:pt x="180283" y="2164312"/>
                    <a:pt x="171561" y="2174488"/>
                  </a:cubicBezTo>
                  <a:cubicBezTo>
                    <a:pt x="157877" y="2190453"/>
                    <a:pt x="141824" y="2204225"/>
                    <a:pt x="126956" y="2219093"/>
                  </a:cubicBezTo>
                  <a:cubicBezTo>
                    <a:pt x="123239" y="2233961"/>
                    <a:pt x="114786" y="2248406"/>
                    <a:pt x="115805" y="2263698"/>
                  </a:cubicBezTo>
                  <a:cubicBezTo>
                    <a:pt x="125247" y="2405333"/>
                    <a:pt x="110467" y="2414001"/>
                    <a:pt x="149258" y="2375210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4FC59A-0C8E-889C-04E4-2A3F21B43387}"/>
                </a:ext>
              </a:extLst>
            </p:cNvPr>
            <p:cNvSpPr/>
            <p:nvPr/>
          </p:nvSpPr>
          <p:spPr>
            <a:xfrm>
              <a:off x="11117286" y="2323850"/>
              <a:ext cx="305376" cy="2395069"/>
            </a:xfrm>
            <a:custGeom>
              <a:avLst/>
              <a:gdLst>
                <a:gd name="connsiteX0" fmla="*/ 238468 w 305376"/>
                <a:gd name="connsiteY0" fmla="*/ 0 h 2395069"/>
                <a:gd name="connsiteX1" fmla="*/ 216166 w 305376"/>
                <a:gd name="connsiteY1" fmla="*/ 55756 h 2395069"/>
                <a:gd name="connsiteX2" fmla="*/ 126956 w 305376"/>
                <a:gd name="connsiteY2" fmla="*/ 133815 h 2395069"/>
                <a:gd name="connsiteX3" fmla="*/ 26595 w 305376"/>
                <a:gd name="connsiteY3" fmla="*/ 234176 h 2395069"/>
                <a:gd name="connsiteX4" fmla="*/ 15444 w 305376"/>
                <a:gd name="connsiteY4" fmla="*/ 334537 h 2395069"/>
                <a:gd name="connsiteX5" fmla="*/ 37746 w 305376"/>
                <a:gd name="connsiteY5" fmla="*/ 524107 h 2395069"/>
                <a:gd name="connsiteX6" fmla="*/ 104654 w 305376"/>
                <a:gd name="connsiteY6" fmla="*/ 557561 h 2395069"/>
                <a:gd name="connsiteX7" fmla="*/ 160410 w 305376"/>
                <a:gd name="connsiteY7" fmla="*/ 602166 h 2395069"/>
                <a:gd name="connsiteX8" fmla="*/ 227317 w 305376"/>
                <a:gd name="connsiteY8" fmla="*/ 657922 h 2395069"/>
                <a:gd name="connsiteX9" fmla="*/ 238468 w 305376"/>
                <a:gd name="connsiteY9" fmla="*/ 691376 h 2395069"/>
                <a:gd name="connsiteX10" fmla="*/ 271922 w 305376"/>
                <a:gd name="connsiteY10" fmla="*/ 724829 h 2395069"/>
                <a:gd name="connsiteX11" fmla="*/ 283073 w 305376"/>
                <a:gd name="connsiteY11" fmla="*/ 780585 h 2395069"/>
                <a:gd name="connsiteX12" fmla="*/ 305376 w 305376"/>
                <a:gd name="connsiteY12" fmla="*/ 925551 h 2395069"/>
                <a:gd name="connsiteX13" fmla="*/ 216166 w 305376"/>
                <a:gd name="connsiteY13" fmla="*/ 1182029 h 2395069"/>
                <a:gd name="connsiteX14" fmla="*/ 171561 w 305376"/>
                <a:gd name="connsiteY14" fmla="*/ 1237785 h 2395069"/>
                <a:gd name="connsiteX15" fmla="*/ 115805 w 305376"/>
                <a:gd name="connsiteY15" fmla="*/ 1304693 h 2395069"/>
                <a:gd name="connsiteX16" fmla="*/ 93502 w 305376"/>
                <a:gd name="connsiteY16" fmla="*/ 1438507 h 2395069"/>
                <a:gd name="connsiteX17" fmla="*/ 104654 w 305376"/>
                <a:gd name="connsiteY17" fmla="*/ 1538868 h 2395069"/>
                <a:gd name="connsiteX18" fmla="*/ 182712 w 305376"/>
                <a:gd name="connsiteY18" fmla="*/ 1628078 h 2395069"/>
                <a:gd name="connsiteX19" fmla="*/ 271922 w 305376"/>
                <a:gd name="connsiteY19" fmla="*/ 1828800 h 2395069"/>
                <a:gd name="connsiteX20" fmla="*/ 283073 w 305376"/>
                <a:gd name="connsiteY20" fmla="*/ 1906859 h 2395069"/>
                <a:gd name="connsiteX21" fmla="*/ 193863 w 305376"/>
                <a:gd name="connsiteY21" fmla="*/ 2141034 h 2395069"/>
                <a:gd name="connsiteX22" fmla="*/ 171561 w 305376"/>
                <a:gd name="connsiteY22" fmla="*/ 2174488 h 2395069"/>
                <a:gd name="connsiteX23" fmla="*/ 126956 w 305376"/>
                <a:gd name="connsiteY23" fmla="*/ 2219093 h 2395069"/>
                <a:gd name="connsiteX24" fmla="*/ 115805 w 305376"/>
                <a:gd name="connsiteY24" fmla="*/ 2263698 h 2395069"/>
                <a:gd name="connsiteX25" fmla="*/ 149258 w 305376"/>
                <a:gd name="connsiteY25" fmla="*/ 2375210 h 23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5376" h="2395069">
                  <a:moveTo>
                    <a:pt x="238468" y="0"/>
                  </a:moveTo>
                  <a:cubicBezTo>
                    <a:pt x="231034" y="18585"/>
                    <a:pt x="227269" y="39101"/>
                    <a:pt x="216166" y="55756"/>
                  </a:cubicBezTo>
                  <a:cubicBezTo>
                    <a:pt x="187619" y="98577"/>
                    <a:pt x="162574" y="100937"/>
                    <a:pt x="126956" y="133815"/>
                  </a:cubicBezTo>
                  <a:cubicBezTo>
                    <a:pt x="92192" y="165905"/>
                    <a:pt x="26595" y="234176"/>
                    <a:pt x="26595" y="234176"/>
                  </a:cubicBezTo>
                  <a:cubicBezTo>
                    <a:pt x="22878" y="267630"/>
                    <a:pt x="20204" y="301216"/>
                    <a:pt x="15444" y="334537"/>
                  </a:cubicBezTo>
                  <a:cubicBezTo>
                    <a:pt x="4153" y="413573"/>
                    <a:pt x="-21838" y="424800"/>
                    <a:pt x="37746" y="524107"/>
                  </a:cubicBezTo>
                  <a:cubicBezTo>
                    <a:pt x="50575" y="545489"/>
                    <a:pt x="83617" y="544174"/>
                    <a:pt x="104654" y="557561"/>
                  </a:cubicBezTo>
                  <a:cubicBezTo>
                    <a:pt x="124734" y="570339"/>
                    <a:pt x="141369" y="587885"/>
                    <a:pt x="160410" y="602166"/>
                  </a:cubicBezTo>
                  <a:cubicBezTo>
                    <a:pt x="222510" y="648741"/>
                    <a:pt x="166117" y="596722"/>
                    <a:pt x="227317" y="657922"/>
                  </a:cubicBezTo>
                  <a:cubicBezTo>
                    <a:pt x="231034" y="669073"/>
                    <a:pt x="231948" y="681596"/>
                    <a:pt x="238468" y="691376"/>
                  </a:cubicBezTo>
                  <a:cubicBezTo>
                    <a:pt x="247216" y="704498"/>
                    <a:pt x="264869" y="710724"/>
                    <a:pt x="271922" y="724829"/>
                  </a:cubicBezTo>
                  <a:cubicBezTo>
                    <a:pt x="280398" y="741781"/>
                    <a:pt x="279683" y="761937"/>
                    <a:pt x="283073" y="780585"/>
                  </a:cubicBezTo>
                  <a:cubicBezTo>
                    <a:pt x="293385" y="837301"/>
                    <a:pt x="297025" y="867095"/>
                    <a:pt x="305376" y="925551"/>
                  </a:cubicBezTo>
                  <a:cubicBezTo>
                    <a:pt x="278979" y="1123522"/>
                    <a:pt x="316282" y="1051879"/>
                    <a:pt x="216166" y="1182029"/>
                  </a:cubicBezTo>
                  <a:cubicBezTo>
                    <a:pt x="201654" y="1200894"/>
                    <a:pt x="186633" y="1219364"/>
                    <a:pt x="171561" y="1237785"/>
                  </a:cubicBezTo>
                  <a:cubicBezTo>
                    <a:pt x="153177" y="1260254"/>
                    <a:pt x="115805" y="1304693"/>
                    <a:pt x="115805" y="1304693"/>
                  </a:cubicBezTo>
                  <a:cubicBezTo>
                    <a:pt x="109474" y="1336347"/>
                    <a:pt x="93502" y="1410850"/>
                    <a:pt x="93502" y="1438507"/>
                  </a:cubicBezTo>
                  <a:cubicBezTo>
                    <a:pt x="93502" y="1472167"/>
                    <a:pt x="94755" y="1506697"/>
                    <a:pt x="104654" y="1538868"/>
                  </a:cubicBezTo>
                  <a:cubicBezTo>
                    <a:pt x="114256" y="1570073"/>
                    <a:pt x="166224" y="1604524"/>
                    <a:pt x="182712" y="1628078"/>
                  </a:cubicBezTo>
                  <a:cubicBezTo>
                    <a:pt x="205387" y="1660471"/>
                    <a:pt x="269344" y="1822612"/>
                    <a:pt x="271922" y="1828800"/>
                  </a:cubicBezTo>
                  <a:cubicBezTo>
                    <a:pt x="275639" y="1854820"/>
                    <a:pt x="283073" y="1880575"/>
                    <a:pt x="283073" y="1906859"/>
                  </a:cubicBezTo>
                  <a:cubicBezTo>
                    <a:pt x="283073" y="1993160"/>
                    <a:pt x="240779" y="2070658"/>
                    <a:pt x="193863" y="2141034"/>
                  </a:cubicBezTo>
                  <a:cubicBezTo>
                    <a:pt x="186429" y="2152185"/>
                    <a:pt x="180283" y="2164312"/>
                    <a:pt x="171561" y="2174488"/>
                  </a:cubicBezTo>
                  <a:cubicBezTo>
                    <a:pt x="157877" y="2190453"/>
                    <a:pt x="141824" y="2204225"/>
                    <a:pt x="126956" y="2219093"/>
                  </a:cubicBezTo>
                  <a:cubicBezTo>
                    <a:pt x="123239" y="2233961"/>
                    <a:pt x="114786" y="2248406"/>
                    <a:pt x="115805" y="2263698"/>
                  </a:cubicBezTo>
                  <a:cubicBezTo>
                    <a:pt x="125247" y="2405333"/>
                    <a:pt x="110467" y="2414001"/>
                    <a:pt x="149258" y="2375210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095214-D5AA-01AC-C259-76B057623F47}"/>
              </a:ext>
            </a:extLst>
          </p:cNvPr>
          <p:cNvGrpSpPr/>
          <p:nvPr/>
        </p:nvGrpSpPr>
        <p:grpSpPr>
          <a:xfrm>
            <a:off x="249997" y="723492"/>
            <a:ext cx="1734118" cy="4301648"/>
            <a:chOff x="10057794" y="417271"/>
            <a:chExt cx="1734118" cy="43016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FC1C6A-882B-A5C6-DDBA-C4691558DC63}"/>
                </a:ext>
              </a:extLst>
            </p:cNvPr>
            <p:cNvGrpSpPr/>
            <p:nvPr/>
          </p:nvGrpSpPr>
          <p:grpSpPr>
            <a:xfrm rot="21306350">
              <a:off x="10770544" y="764216"/>
              <a:ext cx="1021368" cy="1561171"/>
              <a:chOff x="10002644" y="512956"/>
              <a:chExt cx="1021368" cy="1561171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04A2512-DBF9-8585-9A73-08D641DB6E49}"/>
                  </a:ext>
                </a:extLst>
              </p:cNvPr>
              <p:cNvSpPr/>
              <p:nvPr/>
            </p:nvSpPr>
            <p:spPr>
              <a:xfrm>
                <a:off x="10002644" y="512956"/>
                <a:ext cx="1021368" cy="142735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2689B83-8D17-DAE9-C061-5B67D11326F7}"/>
                  </a:ext>
                </a:extLst>
              </p:cNvPr>
              <p:cNvSpPr/>
              <p:nvPr/>
            </p:nvSpPr>
            <p:spPr>
              <a:xfrm>
                <a:off x="10424639" y="1940312"/>
                <a:ext cx="214145" cy="133815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C3BA36D-81EA-62DA-FC67-A274B94239A4}"/>
                </a:ext>
              </a:extLst>
            </p:cNvPr>
            <p:cNvGrpSpPr/>
            <p:nvPr/>
          </p:nvGrpSpPr>
          <p:grpSpPr>
            <a:xfrm rot="243368">
              <a:off x="10057794" y="417271"/>
              <a:ext cx="1021368" cy="1561171"/>
              <a:chOff x="10002644" y="512956"/>
              <a:chExt cx="1021368" cy="1561171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EC9ED87-3010-8F45-6D68-6FFC09524B50}"/>
                  </a:ext>
                </a:extLst>
              </p:cNvPr>
              <p:cNvSpPr/>
              <p:nvPr/>
            </p:nvSpPr>
            <p:spPr>
              <a:xfrm>
                <a:off x="10002644" y="512956"/>
                <a:ext cx="1021368" cy="142735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8382499F-C22F-BB89-8DDB-78C83DD3A459}"/>
                  </a:ext>
                </a:extLst>
              </p:cNvPr>
              <p:cNvSpPr/>
              <p:nvPr/>
            </p:nvSpPr>
            <p:spPr>
              <a:xfrm>
                <a:off x="10424639" y="1940312"/>
                <a:ext cx="214145" cy="133815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52564E-EB6F-9B65-91A1-45B408857519}"/>
                </a:ext>
              </a:extLst>
            </p:cNvPr>
            <p:cNvSpPr/>
            <p:nvPr/>
          </p:nvSpPr>
          <p:spPr>
            <a:xfrm>
              <a:off x="10291564" y="1985362"/>
              <a:ext cx="305376" cy="2395069"/>
            </a:xfrm>
            <a:custGeom>
              <a:avLst/>
              <a:gdLst>
                <a:gd name="connsiteX0" fmla="*/ 238468 w 305376"/>
                <a:gd name="connsiteY0" fmla="*/ 0 h 2395069"/>
                <a:gd name="connsiteX1" fmla="*/ 216166 w 305376"/>
                <a:gd name="connsiteY1" fmla="*/ 55756 h 2395069"/>
                <a:gd name="connsiteX2" fmla="*/ 126956 w 305376"/>
                <a:gd name="connsiteY2" fmla="*/ 133815 h 2395069"/>
                <a:gd name="connsiteX3" fmla="*/ 26595 w 305376"/>
                <a:gd name="connsiteY3" fmla="*/ 234176 h 2395069"/>
                <a:gd name="connsiteX4" fmla="*/ 15444 w 305376"/>
                <a:gd name="connsiteY4" fmla="*/ 334537 h 2395069"/>
                <a:gd name="connsiteX5" fmla="*/ 37746 w 305376"/>
                <a:gd name="connsiteY5" fmla="*/ 524107 h 2395069"/>
                <a:gd name="connsiteX6" fmla="*/ 104654 w 305376"/>
                <a:gd name="connsiteY6" fmla="*/ 557561 h 2395069"/>
                <a:gd name="connsiteX7" fmla="*/ 160410 w 305376"/>
                <a:gd name="connsiteY7" fmla="*/ 602166 h 2395069"/>
                <a:gd name="connsiteX8" fmla="*/ 227317 w 305376"/>
                <a:gd name="connsiteY8" fmla="*/ 657922 h 2395069"/>
                <a:gd name="connsiteX9" fmla="*/ 238468 w 305376"/>
                <a:gd name="connsiteY9" fmla="*/ 691376 h 2395069"/>
                <a:gd name="connsiteX10" fmla="*/ 271922 w 305376"/>
                <a:gd name="connsiteY10" fmla="*/ 724829 h 2395069"/>
                <a:gd name="connsiteX11" fmla="*/ 283073 w 305376"/>
                <a:gd name="connsiteY11" fmla="*/ 780585 h 2395069"/>
                <a:gd name="connsiteX12" fmla="*/ 305376 w 305376"/>
                <a:gd name="connsiteY12" fmla="*/ 925551 h 2395069"/>
                <a:gd name="connsiteX13" fmla="*/ 216166 w 305376"/>
                <a:gd name="connsiteY13" fmla="*/ 1182029 h 2395069"/>
                <a:gd name="connsiteX14" fmla="*/ 171561 w 305376"/>
                <a:gd name="connsiteY14" fmla="*/ 1237785 h 2395069"/>
                <a:gd name="connsiteX15" fmla="*/ 115805 w 305376"/>
                <a:gd name="connsiteY15" fmla="*/ 1304693 h 2395069"/>
                <a:gd name="connsiteX16" fmla="*/ 93502 w 305376"/>
                <a:gd name="connsiteY16" fmla="*/ 1438507 h 2395069"/>
                <a:gd name="connsiteX17" fmla="*/ 104654 w 305376"/>
                <a:gd name="connsiteY17" fmla="*/ 1538868 h 2395069"/>
                <a:gd name="connsiteX18" fmla="*/ 182712 w 305376"/>
                <a:gd name="connsiteY18" fmla="*/ 1628078 h 2395069"/>
                <a:gd name="connsiteX19" fmla="*/ 271922 w 305376"/>
                <a:gd name="connsiteY19" fmla="*/ 1828800 h 2395069"/>
                <a:gd name="connsiteX20" fmla="*/ 283073 w 305376"/>
                <a:gd name="connsiteY20" fmla="*/ 1906859 h 2395069"/>
                <a:gd name="connsiteX21" fmla="*/ 193863 w 305376"/>
                <a:gd name="connsiteY21" fmla="*/ 2141034 h 2395069"/>
                <a:gd name="connsiteX22" fmla="*/ 171561 w 305376"/>
                <a:gd name="connsiteY22" fmla="*/ 2174488 h 2395069"/>
                <a:gd name="connsiteX23" fmla="*/ 126956 w 305376"/>
                <a:gd name="connsiteY23" fmla="*/ 2219093 h 2395069"/>
                <a:gd name="connsiteX24" fmla="*/ 115805 w 305376"/>
                <a:gd name="connsiteY24" fmla="*/ 2263698 h 2395069"/>
                <a:gd name="connsiteX25" fmla="*/ 149258 w 305376"/>
                <a:gd name="connsiteY25" fmla="*/ 2375210 h 23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5376" h="2395069">
                  <a:moveTo>
                    <a:pt x="238468" y="0"/>
                  </a:moveTo>
                  <a:cubicBezTo>
                    <a:pt x="231034" y="18585"/>
                    <a:pt x="227269" y="39101"/>
                    <a:pt x="216166" y="55756"/>
                  </a:cubicBezTo>
                  <a:cubicBezTo>
                    <a:pt x="187619" y="98577"/>
                    <a:pt x="162574" y="100937"/>
                    <a:pt x="126956" y="133815"/>
                  </a:cubicBezTo>
                  <a:cubicBezTo>
                    <a:pt x="92192" y="165905"/>
                    <a:pt x="26595" y="234176"/>
                    <a:pt x="26595" y="234176"/>
                  </a:cubicBezTo>
                  <a:cubicBezTo>
                    <a:pt x="22878" y="267630"/>
                    <a:pt x="20204" y="301216"/>
                    <a:pt x="15444" y="334537"/>
                  </a:cubicBezTo>
                  <a:cubicBezTo>
                    <a:pt x="4153" y="413573"/>
                    <a:pt x="-21838" y="424800"/>
                    <a:pt x="37746" y="524107"/>
                  </a:cubicBezTo>
                  <a:cubicBezTo>
                    <a:pt x="50575" y="545489"/>
                    <a:pt x="83617" y="544174"/>
                    <a:pt x="104654" y="557561"/>
                  </a:cubicBezTo>
                  <a:cubicBezTo>
                    <a:pt x="124734" y="570339"/>
                    <a:pt x="141369" y="587885"/>
                    <a:pt x="160410" y="602166"/>
                  </a:cubicBezTo>
                  <a:cubicBezTo>
                    <a:pt x="222510" y="648741"/>
                    <a:pt x="166117" y="596722"/>
                    <a:pt x="227317" y="657922"/>
                  </a:cubicBezTo>
                  <a:cubicBezTo>
                    <a:pt x="231034" y="669073"/>
                    <a:pt x="231948" y="681596"/>
                    <a:pt x="238468" y="691376"/>
                  </a:cubicBezTo>
                  <a:cubicBezTo>
                    <a:pt x="247216" y="704498"/>
                    <a:pt x="264869" y="710724"/>
                    <a:pt x="271922" y="724829"/>
                  </a:cubicBezTo>
                  <a:cubicBezTo>
                    <a:pt x="280398" y="741781"/>
                    <a:pt x="279683" y="761937"/>
                    <a:pt x="283073" y="780585"/>
                  </a:cubicBezTo>
                  <a:cubicBezTo>
                    <a:pt x="293385" y="837301"/>
                    <a:pt x="297025" y="867095"/>
                    <a:pt x="305376" y="925551"/>
                  </a:cubicBezTo>
                  <a:cubicBezTo>
                    <a:pt x="278979" y="1123522"/>
                    <a:pt x="316282" y="1051879"/>
                    <a:pt x="216166" y="1182029"/>
                  </a:cubicBezTo>
                  <a:cubicBezTo>
                    <a:pt x="201654" y="1200894"/>
                    <a:pt x="186633" y="1219364"/>
                    <a:pt x="171561" y="1237785"/>
                  </a:cubicBezTo>
                  <a:cubicBezTo>
                    <a:pt x="153177" y="1260254"/>
                    <a:pt x="115805" y="1304693"/>
                    <a:pt x="115805" y="1304693"/>
                  </a:cubicBezTo>
                  <a:cubicBezTo>
                    <a:pt x="109474" y="1336347"/>
                    <a:pt x="93502" y="1410850"/>
                    <a:pt x="93502" y="1438507"/>
                  </a:cubicBezTo>
                  <a:cubicBezTo>
                    <a:pt x="93502" y="1472167"/>
                    <a:pt x="94755" y="1506697"/>
                    <a:pt x="104654" y="1538868"/>
                  </a:cubicBezTo>
                  <a:cubicBezTo>
                    <a:pt x="114256" y="1570073"/>
                    <a:pt x="166224" y="1604524"/>
                    <a:pt x="182712" y="1628078"/>
                  </a:cubicBezTo>
                  <a:cubicBezTo>
                    <a:pt x="205387" y="1660471"/>
                    <a:pt x="269344" y="1822612"/>
                    <a:pt x="271922" y="1828800"/>
                  </a:cubicBezTo>
                  <a:cubicBezTo>
                    <a:pt x="275639" y="1854820"/>
                    <a:pt x="283073" y="1880575"/>
                    <a:pt x="283073" y="1906859"/>
                  </a:cubicBezTo>
                  <a:cubicBezTo>
                    <a:pt x="283073" y="1993160"/>
                    <a:pt x="240779" y="2070658"/>
                    <a:pt x="193863" y="2141034"/>
                  </a:cubicBezTo>
                  <a:cubicBezTo>
                    <a:pt x="186429" y="2152185"/>
                    <a:pt x="180283" y="2164312"/>
                    <a:pt x="171561" y="2174488"/>
                  </a:cubicBezTo>
                  <a:cubicBezTo>
                    <a:pt x="157877" y="2190453"/>
                    <a:pt x="141824" y="2204225"/>
                    <a:pt x="126956" y="2219093"/>
                  </a:cubicBezTo>
                  <a:cubicBezTo>
                    <a:pt x="123239" y="2233961"/>
                    <a:pt x="114786" y="2248406"/>
                    <a:pt x="115805" y="2263698"/>
                  </a:cubicBezTo>
                  <a:cubicBezTo>
                    <a:pt x="125247" y="2405333"/>
                    <a:pt x="110467" y="2414001"/>
                    <a:pt x="149258" y="2375210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BFD5D7E-F49D-BB49-3C85-FBDF19C077F1}"/>
                </a:ext>
              </a:extLst>
            </p:cNvPr>
            <p:cNvSpPr/>
            <p:nvPr/>
          </p:nvSpPr>
          <p:spPr>
            <a:xfrm>
              <a:off x="10288283" y="1984917"/>
              <a:ext cx="305376" cy="2395069"/>
            </a:xfrm>
            <a:custGeom>
              <a:avLst/>
              <a:gdLst>
                <a:gd name="connsiteX0" fmla="*/ 238468 w 305376"/>
                <a:gd name="connsiteY0" fmla="*/ 0 h 2395069"/>
                <a:gd name="connsiteX1" fmla="*/ 216166 w 305376"/>
                <a:gd name="connsiteY1" fmla="*/ 55756 h 2395069"/>
                <a:gd name="connsiteX2" fmla="*/ 126956 w 305376"/>
                <a:gd name="connsiteY2" fmla="*/ 133815 h 2395069"/>
                <a:gd name="connsiteX3" fmla="*/ 26595 w 305376"/>
                <a:gd name="connsiteY3" fmla="*/ 234176 h 2395069"/>
                <a:gd name="connsiteX4" fmla="*/ 15444 w 305376"/>
                <a:gd name="connsiteY4" fmla="*/ 334537 h 2395069"/>
                <a:gd name="connsiteX5" fmla="*/ 37746 w 305376"/>
                <a:gd name="connsiteY5" fmla="*/ 524107 h 2395069"/>
                <a:gd name="connsiteX6" fmla="*/ 104654 w 305376"/>
                <a:gd name="connsiteY6" fmla="*/ 557561 h 2395069"/>
                <a:gd name="connsiteX7" fmla="*/ 160410 w 305376"/>
                <a:gd name="connsiteY7" fmla="*/ 602166 h 2395069"/>
                <a:gd name="connsiteX8" fmla="*/ 227317 w 305376"/>
                <a:gd name="connsiteY8" fmla="*/ 657922 h 2395069"/>
                <a:gd name="connsiteX9" fmla="*/ 238468 w 305376"/>
                <a:gd name="connsiteY9" fmla="*/ 691376 h 2395069"/>
                <a:gd name="connsiteX10" fmla="*/ 271922 w 305376"/>
                <a:gd name="connsiteY10" fmla="*/ 724829 h 2395069"/>
                <a:gd name="connsiteX11" fmla="*/ 283073 w 305376"/>
                <a:gd name="connsiteY11" fmla="*/ 780585 h 2395069"/>
                <a:gd name="connsiteX12" fmla="*/ 305376 w 305376"/>
                <a:gd name="connsiteY12" fmla="*/ 925551 h 2395069"/>
                <a:gd name="connsiteX13" fmla="*/ 216166 w 305376"/>
                <a:gd name="connsiteY13" fmla="*/ 1182029 h 2395069"/>
                <a:gd name="connsiteX14" fmla="*/ 171561 w 305376"/>
                <a:gd name="connsiteY14" fmla="*/ 1237785 h 2395069"/>
                <a:gd name="connsiteX15" fmla="*/ 115805 w 305376"/>
                <a:gd name="connsiteY15" fmla="*/ 1304693 h 2395069"/>
                <a:gd name="connsiteX16" fmla="*/ 93502 w 305376"/>
                <a:gd name="connsiteY16" fmla="*/ 1438507 h 2395069"/>
                <a:gd name="connsiteX17" fmla="*/ 104654 w 305376"/>
                <a:gd name="connsiteY17" fmla="*/ 1538868 h 2395069"/>
                <a:gd name="connsiteX18" fmla="*/ 182712 w 305376"/>
                <a:gd name="connsiteY18" fmla="*/ 1628078 h 2395069"/>
                <a:gd name="connsiteX19" fmla="*/ 271922 w 305376"/>
                <a:gd name="connsiteY19" fmla="*/ 1828800 h 2395069"/>
                <a:gd name="connsiteX20" fmla="*/ 283073 w 305376"/>
                <a:gd name="connsiteY20" fmla="*/ 1906859 h 2395069"/>
                <a:gd name="connsiteX21" fmla="*/ 193863 w 305376"/>
                <a:gd name="connsiteY21" fmla="*/ 2141034 h 2395069"/>
                <a:gd name="connsiteX22" fmla="*/ 171561 w 305376"/>
                <a:gd name="connsiteY22" fmla="*/ 2174488 h 2395069"/>
                <a:gd name="connsiteX23" fmla="*/ 126956 w 305376"/>
                <a:gd name="connsiteY23" fmla="*/ 2219093 h 2395069"/>
                <a:gd name="connsiteX24" fmla="*/ 115805 w 305376"/>
                <a:gd name="connsiteY24" fmla="*/ 2263698 h 2395069"/>
                <a:gd name="connsiteX25" fmla="*/ 149258 w 305376"/>
                <a:gd name="connsiteY25" fmla="*/ 2375210 h 23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5376" h="2395069">
                  <a:moveTo>
                    <a:pt x="238468" y="0"/>
                  </a:moveTo>
                  <a:cubicBezTo>
                    <a:pt x="231034" y="18585"/>
                    <a:pt x="227269" y="39101"/>
                    <a:pt x="216166" y="55756"/>
                  </a:cubicBezTo>
                  <a:cubicBezTo>
                    <a:pt x="187619" y="98577"/>
                    <a:pt x="162574" y="100937"/>
                    <a:pt x="126956" y="133815"/>
                  </a:cubicBezTo>
                  <a:cubicBezTo>
                    <a:pt x="92192" y="165905"/>
                    <a:pt x="26595" y="234176"/>
                    <a:pt x="26595" y="234176"/>
                  </a:cubicBezTo>
                  <a:cubicBezTo>
                    <a:pt x="22878" y="267630"/>
                    <a:pt x="20204" y="301216"/>
                    <a:pt x="15444" y="334537"/>
                  </a:cubicBezTo>
                  <a:cubicBezTo>
                    <a:pt x="4153" y="413573"/>
                    <a:pt x="-21838" y="424800"/>
                    <a:pt x="37746" y="524107"/>
                  </a:cubicBezTo>
                  <a:cubicBezTo>
                    <a:pt x="50575" y="545489"/>
                    <a:pt x="83617" y="544174"/>
                    <a:pt x="104654" y="557561"/>
                  </a:cubicBezTo>
                  <a:cubicBezTo>
                    <a:pt x="124734" y="570339"/>
                    <a:pt x="141369" y="587885"/>
                    <a:pt x="160410" y="602166"/>
                  </a:cubicBezTo>
                  <a:cubicBezTo>
                    <a:pt x="222510" y="648741"/>
                    <a:pt x="166117" y="596722"/>
                    <a:pt x="227317" y="657922"/>
                  </a:cubicBezTo>
                  <a:cubicBezTo>
                    <a:pt x="231034" y="669073"/>
                    <a:pt x="231948" y="681596"/>
                    <a:pt x="238468" y="691376"/>
                  </a:cubicBezTo>
                  <a:cubicBezTo>
                    <a:pt x="247216" y="704498"/>
                    <a:pt x="264869" y="710724"/>
                    <a:pt x="271922" y="724829"/>
                  </a:cubicBezTo>
                  <a:cubicBezTo>
                    <a:pt x="280398" y="741781"/>
                    <a:pt x="279683" y="761937"/>
                    <a:pt x="283073" y="780585"/>
                  </a:cubicBezTo>
                  <a:cubicBezTo>
                    <a:pt x="293385" y="837301"/>
                    <a:pt x="297025" y="867095"/>
                    <a:pt x="305376" y="925551"/>
                  </a:cubicBezTo>
                  <a:cubicBezTo>
                    <a:pt x="278979" y="1123522"/>
                    <a:pt x="316282" y="1051879"/>
                    <a:pt x="216166" y="1182029"/>
                  </a:cubicBezTo>
                  <a:cubicBezTo>
                    <a:pt x="201654" y="1200894"/>
                    <a:pt x="186633" y="1219364"/>
                    <a:pt x="171561" y="1237785"/>
                  </a:cubicBezTo>
                  <a:cubicBezTo>
                    <a:pt x="153177" y="1260254"/>
                    <a:pt x="115805" y="1304693"/>
                    <a:pt x="115805" y="1304693"/>
                  </a:cubicBezTo>
                  <a:cubicBezTo>
                    <a:pt x="109474" y="1336347"/>
                    <a:pt x="93502" y="1410850"/>
                    <a:pt x="93502" y="1438507"/>
                  </a:cubicBezTo>
                  <a:cubicBezTo>
                    <a:pt x="93502" y="1472167"/>
                    <a:pt x="94755" y="1506697"/>
                    <a:pt x="104654" y="1538868"/>
                  </a:cubicBezTo>
                  <a:cubicBezTo>
                    <a:pt x="114256" y="1570073"/>
                    <a:pt x="166224" y="1604524"/>
                    <a:pt x="182712" y="1628078"/>
                  </a:cubicBezTo>
                  <a:cubicBezTo>
                    <a:pt x="205387" y="1660471"/>
                    <a:pt x="269344" y="1822612"/>
                    <a:pt x="271922" y="1828800"/>
                  </a:cubicBezTo>
                  <a:cubicBezTo>
                    <a:pt x="275639" y="1854820"/>
                    <a:pt x="283073" y="1880575"/>
                    <a:pt x="283073" y="1906859"/>
                  </a:cubicBezTo>
                  <a:cubicBezTo>
                    <a:pt x="283073" y="1993160"/>
                    <a:pt x="240779" y="2070658"/>
                    <a:pt x="193863" y="2141034"/>
                  </a:cubicBezTo>
                  <a:cubicBezTo>
                    <a:pt x="186429" y="2152185"/>
                    <a:pt x="180283" y="2164312"/>
                    <a:pt x="171561" y="2174488"/>
                  </a:cubicBezTo>
                  <a:cubicBezTo>
                    <a:pt x="157877" y="2190453"/>
                    <a:pt x="141824" y="2204225"/>
                    <a:pt x="126956" y="2219093"/>
                  </a:cubicBezTo>
                  <a:cubicBezTo>
                    <a:pt x="123239" y="2233961"/>
                    <a:pt x="114786" y="2248406"/>
                    <a:pt x="115805" y="2263698"/>
                  </a:cubicBezTo>
                  <a:cubicBezTo>
                    <a:pt x="125247" y="2405333"/>
                    <a:pt x="110467" y="2414001"/>
                    <a:pt x="149258" y="2375210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0CE033C-A804-096F-3220-66A254D6B31F}"/>
                </a:ext>
              </a:extLst>
            </p:cNvPr>
            <p:cNvSpPr/>
            <p:nvPr/>
          </p:nvSpPr>
          <p:spPr>
            <a:xfrm>
              <a:off x="11117286" y="2323850"/>
              <a:ext cx="305376" cy="2395069"/>
            </a:xfrm>
            <a:custGeom>
              <a:avLst/>
              <a:gdLst>
                <a:gd name="connsiteX0" fmla="*/ 238468 w 305376"/>
                <a:gd name="connsiteY0" fmla="*/ 0 h 2395069"/>
                <a:gd name="connsiteX1" fmla="*/ 216166 w 305376"/>
                <a:gd name="connsiteY1" fmla="*/ 55756 h 2395069"/>
                <a:gd name="connsiteX2" fmla="*/ 126956 w 305376"/>
                <a:gd name="connsiteY2" fmla="*/ 133815 h 2395069"/>
                <a:gd name="connsiteX3" fmla="*/ 26595 w 305376"/>
                <a:gd name="connsiteY3" fmla="*/ 234176 h 2395069"/>
                <a:gd name="connsiteX4" fmla="*/ 15444 w 305376"/>
                <a:gd name="connsiteY4" fmla="*/ 334537 h 2395069"/>
                <a:gd name="connsiteX5" fmla="*/ 37746 w 305376"/>
                <a:gd name="connsiteY5" fmla="*/ 524107 h 2395069"/>
                <a:gd name="connsiteX6" fmla="*/ 104654 w 305376"/>
                <a:gd name="connsiteY6" fmla="*/ 557561 h 2395069"/>
                <a:gd name="connsiteX7" fmla="*/ 160410 w 305376"/>
                <a:gd name="connsiteY7" fmla="*/ 602166 h 2395069"/>
                <a:gd name="connsiteX8" fmla="*/ 227317 w 305376"/>
                <a:gd name="connsiteY8" fmla="*/ 657922 h 2395069"/>
                <a:gd name="connsiteX9" fmla="*/ 238468 w 305376"/>
                <a:gd name="connsiteY9" fmla="*/ 691376 h 2395069"/>
                <a:gd name="connsiteX10" fmla="*/ 271922 w 305376"/>
                <a:gd name="connsiteY10" fmla="*/ 724829 h 2395069"/>
                <a:gd name="connsiteX11" fmla="*/ 283073 w 305376"/>
                <a:gd name="connsiteY11" fmla="*/ 780585 h 2395069"/>
                <a:gd name="connsiteX12" fmla="*/ 305376 w 305376"/>
                <a:gd name="connsiteY12" fmla="*/ 925551 h 2395069"/>
                <a:gd name="connsiteX13" fmla="*/ 216166 w 305376"/>
                <a:gd name="connsiteY13" fmla="*/ 1182029 h 2395069"/>
                <a:gd name="connsiteX14" fmla="*/ 171561 w 305376"/>
                <a:gd name="connsiteY14" fmla="*/ 1237785 h 2395069"/>
                <a:gd name="connsiteX15" fmla="*/ 115805 w 305376"/>
                <a:gd name="connsiteY15" fmla="*/ 1304693 h 2395069"/>
                <a:gd name="connsiteX16" fmla="*/ 93502 w 305376"/>
                <a:gd name="connsiteY16" fmla="*/ 1438507 h 2395069"/>
                <a:gd name="connsiteX17" fmla="*/ 104654 w 305376"/>
                <a:gd name="connsiteY17" fmla="*/ 1538868 h 2395069"/>
                <a:gd name="connsiteX18" fmla="*/ 182712 w 305376"/>
                <a:gd name="connsiteY18" fmla="*/ 1628078 h 2395069"/>
                <a:gd name="connsiteX19" fmla="*/ 271922 w 305376"/>
                <a:gd name="connsiteY19" fmla="*/ 1828800 h 2395069"/>
                <a:gd name="connsiteX20" fmla="*/ 283073 w 305376"/>
                <a:gd name="connsiteY20" fmla="*/ 1906859 h 2395069"/>
                <a:gd name="connsiteX21" fmla="*/ 193863 w 305376"/>
                <a:gd name="connsiteY21" fmla="*/ 2141034 h 2395069"/>
                <a:gd name="connsiteX22" fmla="*/ 171561 w 305376"/>
                <a:gd name="connsiteY22" fmla="*/ 2174488 h 2395069"/>
                <a:gd name="connsiteX23" fmla="*/ 126956 w 305376"/>
                <a:gd name="connsiteY23" fmla="*/ 2219093 h 2395069"/>
                <a:gd name="connsiteX24" fmla="*/ 115805 w 305376"/>
                <a:gd name="connsiteY24" fmla="*/ 2263698 h 2395069"/>
                <a:gd name="connsiteX25" fmla="*/ 149258 w 305376"/>
                <a:gd name="connsiteY25" fmla="*/ 2375210 h 23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5376" h="2395069">
                  <a:moveTo>
                    <a:pt x="238468" y="0"/>
                  </a:moveTo>
                  <a:cubicBezTo>
                    <a:pt x="231034" y="18585"/>
                    <a:pt x="227269" y="39101"/>
                    <a:pt x="216166" y="55756"/>
                  </a:cubicBezTo>
                  <a:cubicBezTo>
                    <a:pt x="187619" y="98577"/>
                    <a:pt x="162574" y="100937"/>
                    <a:pt x="126956" y="133815"/>
                  </a:cubicBezTo>
                  <a:cubicBezTo>
                    <a:pt x="92192" y="165905"/>
                    <a:pt x="26595" y="234176"/>
                    <a:pt x="26595" y="234176"/>
                  </a:cubicBezTo>
                  <a:cubicBezTo>
                    <a:pt x="22878" y="267630"/>
                    <a:pt x="20204" y="301216"/>
                    <a:pt x="15444" y="334537"/>
                  </a:cubicBezTo>
                  <a:cubicBezTo>
                    <a:pt x="4153" y="413573"/>
                    <a:pt x="-21838" y="424800"/>
                    <a:pt x="37746" y="524107"/>
                  </a:cubicBezTo>
                  <a:cubicBezTo>
                    <a:pt x="50575" y="545489"/>
                    <a:pt x="83617" y="544174"/>
                    <a:pt x="104654" y="557561"/>
                  </a:cubicBezTo>
                  <a:cubicBezTo>
                    <a:pt x="124734" y="570339"/>
                    <a:pt x="141369" y="587885"/>
                    <a:pt x="160410" y="602166"/>
                  </a:cubicBezTo>
                  <a:cubicBezTo>
                    <a:pt x="222510" y="648741"/>
                    <a:pt x="166117" y="596722"/>
                    <a:pt x="227317" y="657922"/>
                  </a:cubicBezTo>
                  <a:cubicBezTo>
                    <a:pt x="231034" y="669073"/>
                    <a:pt x="231948" y="681596"/>
                    <a:pt x="238468" y="691376"/>
                  </a:cubicBezTo>
                  <a:cubicBezTo>
                    <a:pt x="247216" y="704498"/>
                    <a:pt x="264869" y="710724"/>
                    <a:pt x="271922" y="724829"/>
                  </a:cubicBezTo>
                  <a:cubicBezTo>
                    <a:pt x="280398" y="741781"/>
                    <a:pt x="279683" y="761937"/>
                    <a:pt x="283073" y="780585"/>
                  </a:cubicBezTo>
                  <a:cubicBezTo>
                    <a:pt x="293385" y="837301"/>
                    <a:pt x="297025" y="867095"/>
                    <a:pt x="305376" y="925551"/>
                  </a:cubicBezTo>
                  <a:cubicBezTo>
                    <a:pt x="278979" y="1123522"/>
                    <a:pt x="316282" y="1051879"/>
                    <a:pt x="216166" y="1182029"/>
                  </a:cubicBezTo>
                  <a:cubicBezTo>
                    <a:pt x="201654" y="1200894"/>
                    <a:pt x="186633" y="1219364"/>
                    <a:pt x="171561" y="1237785"/>
                  </a:cubicBezTo>
                  <a:cubicBezTo>
                    <a:pt x="153177" y="1260254"/>
                    <a:pt x="115805" y="1304693"/>
                    <a:pt x="115805" y="1304693"/>
                  </a:cubicBezTo>
                  <a:cubicBezTo>
                    <a:pt x="109474" y="1336347"/>
                    <a:pt x="93502" y="1410850"/>
                    <a:pt x="93502" y="1438507"/>
                  </a:cubicBezTo>
                  <a:cubicBezTo>
                    <a:pt x="93502" y="1472167"/>
                    <a:pt x="94755" y="1506697"/>
                    <a:pt x="104654" y="1538868"/>
                  </a:cubicBezTo>
                  <a:cubicBezTo>
                    <a:pt x="114256" y="1570073"/>
                    <a:pt x="166224" y="1604524"/>
                    <a:pt x="182712" y="1628078"/>
                  </a:cubicBezTo>
                  <a:cubicBezTo>
                    <a:pt x="205387" y="1660471"/>
                    <a:pt x="269344" y="1822612"/>
                    <a:pt x="271922" y="1828800"/>
                  </a:cubicBezTo>
                  <a:cubicBezTo>
                    <a:pt x="275639" y="1854820"/>
                    <a:pt x="283073" y="1880575"/>
                    <a:pt x="283073" y="1906859"/>
                  </a:cubicBezTo>
                  <a:cubicBezTo>
                    <a:pt x="283073" y="1993160"/>
                    <a:pt x="240779" y="2070658"/>
                    <a:pt x="193863" y="2141034"/>
                  </a:cubicBezTo>
                  <a:cubicBezTo>
                    <a:pt x="186429" y="2152185"/>
                    <a:pt x="180283" y="2164312"/>
                    <a:pt x="171561" y="2174488"/>
                  </a:cubicBezTo>
                  <a:cubicBezTo>
                    <a:pt x="157877" y="2190453"/>
                    <a:pt x="141824" y="2204225"/>
                    <a:pt x="126956" y="2219093"/>
                  </a:cubicBezTo>
                  <a:cubicBezTo>
                    <a:pt x="123239" y="2233961"/>
                    <a:pt x="114786" y="2248406"/>
                    <a:pt x="115805" y="2263698"/>
                  </a:cubicBezTo>
                  <a:cubicBezTo>
                    <a:pt x="125247" y="2405333"/>
                    <a:pt x="110467" y="2414001"/>
                    <a:pt x="149258" y="2375210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2585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856" y="3326664"/>
            <a:ext cx="10217928" cy="288456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Thank you so much to all of the organisers who made our centenary BBQ the huge success that it was.</a:t>
            </a:r>
          </a:p>
          <a:p>
            <a:pPr algn="ctr"/>
            <a:endParaRPr lang="en-GB" sz="3200" b="1" dirty="0">
              <a:solidFill>
                <a:schemeClr val="tx1">
                  <a:lumMod val="95000"/>
                  <a:lumOff val="5000"/>
                </a:schemeClr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algn="ctr"/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 wonderful time was had by all.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8E501DF7-11D3-C793-41E2-76244D69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FAA0E817-9FD4-E371-62A9-2717D8AA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FF1F03-BCCE-D3AD-8456-3EBE3291017A}"/>
              </a:ext>
            </a:extLst>
          </p:cNvPr>
          <p:cNvSpPr/>
          <p:nvPr/>
        </p:nvSpPr>
        <p:spPr>
          <a:xfrm>
            <a:off x="3408726" y="1887263"/>
            <a:ext cx="4242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THANK YOU!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692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856" y="1765493"/>
            <a:ext cx="10217928" cy="288456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And thank </a:t>
            </a:r>
            <a:r>
              <a:rPr lang="en-GB" sz="3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you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so much for supporting our BBQ whether that was by buying tickets, raffle tickets, drinks, donating prizes and money and for keeping the event in your prayers.</a:t>
            </a:r>
          </a:p>
          <a:p>
            <a:pPr algn="ctr"/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You really have helped to . . . 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8E501DF7-11D3-C793-41E2-76244D69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FAA0E817-9FD4-E371-62A9-2717D8AA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23D1520-5237-7273-FFB0-6BD477739103}"/>
              </a:ext>
            </a:extLst>
          </p:cNvPr>
          <p:cNvSpPr txBox="1">
            <a:spLocks/>
          </p:cNvSpPr>
          <p:nvPr/>
        </p:nvSpPr>
        <p:spPr>
          <a:xfrm>
            <a:off x="1349298" y="5044360"/>
            <a:ext cx="7813045" cy="114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>
                <a:solidFill>
                  <a:srgbClr val="7030A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. . . RAISE THE ROOF!</a:t>
            </a:r>
          </a:p>
        </p:txBody>
      </p:sp>
    </p:spTree>
    <p:extLst>
      <p:ext uri="{BB962C8B-B14F-4D97-AF65-F5344CB8AC3E}">
        <p14:creationId xmlns:p14="http://schemas.microsoft.com/office/powerpoint/2010/main" val="103926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tables and chairs outside&#10;&#10;Description automatically generated">
            <a:extLst>
              <a:ext uri="{FF2B5EF4-FFF2-40B4-BE49-F238E27FC236}">
                <a16:creationId xmlns:a16="http://schemas.microsoft.com/office/drawing/2014/main" id="{7AA3C999-A3E8-39E4-9A28-03ED65F33F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23383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1850" y="5565262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scene is set and doesn’t it look wonderful!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CB8E693F-3BC0-8722-3114-F841904F1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15090785-D582-FE5A-6E73-33BCFDAD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/>
    </mc:Choice>
    <mc:Fallback xmlns=""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57DE50E3-80BB-AD60-A807-6DA80737E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2676814" y="638148"/>
            <a:ext cx="4393060" cy="53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9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8BE2B473-9F90-38F6-D01D-20C7ADB643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45685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120073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“For where two or three come together in my name, there I am with them” </a:t>
            </a:r>
            <a:r>
              <a:rPr lang="en-GB" sz="24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(Matthew 18:20)</a:t>
            </a:r>
            <a:endParaRPr lang="en-GB" sz="3200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0880F2BB-C68F-8DD1-AB02-05144DAF9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79DE2A82-51DB-761D-2DDB-F208ACEE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18A30971-C101-0E5A-99DD-5E8E564EF7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34534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340" y="5455850"/>
            <a:ext cx="9634653" cy="1316272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 time for young and old to gather together and build on our friendships and sense of community.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DEC74922-E390-1032-99CF-59F208012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6040C76F-A110-9DC9-5EC8-CDE7F781F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8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455850"/>
            <a:ext cx="9358764" cy="141487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“Go eat your food with gladness, and drink your wine with a joyful heart!” </a:t>
            </a:r>
            <a:r>
              <a:rPr lang="en-GB" sz="24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(Ecclesiastes 9:7)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DCB5622F-22B1-F54C-AD81-232BB8FB5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E7AB9962-3D6D-F32E-3EC1-D6E5A632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sitting at tables outside&#10;&#10;Description automatically generated">
            <a:extLst>
              <a:ext uri="{FF2B5EF4-FFF2-40B4-BE49-F238E27FC236}">
                <a16:creationId xmlns:a16="http://schemas.microsoft.com/office/drawing/2014/main" id="{BF9E88F2-4953-4B85-C69A-B562A170E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2" b="13909"/>
          <a:stretch/>
        </p:blipFill>
        <p:spPr>
          <a:xfrm>
            <a:off x="1380695" y="1370842"/>
            <a:ext cx="7952041" cy="40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men cooking meat on a grill&#10;&#10;Description automatically generated">
            <a:extLst>
              <a:ext uri="{FF2B5EF4-FFF2-40B4-BE49-F238E27FC236}">
                <a16:creationId xmlns:a16="http://schemas.microsoft.com/office/drawing/2014/main" id="{74573A41-9FA9-E630-D399-1E2044EFE1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45685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565262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BBQ Boys – cooking up a storm!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BDC7166F-70C5-1087-C22B-65109D3D4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4230FF1E-6545-C6C4-69D7-B59667C8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cooking meat on a grill outside&#10;&#10;Description automatically generated">
            <a:extLst>
              <a:ext uri="{FF2B5EF4-FFF2-40B4-BE49-F238E27FC236}">
                <a16:creationId xmlns:a16="http://schemas.microsoft.com/office/drawing/2014/main" id="{2130B118-8141-44D3-BE99-CCC84933D4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12232" y="1462784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565262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Ready to feed the hungry crowds.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9587B0C3-73AB-2B7A-62EF-BCC919A66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E68E8DCA-DCC4-3EE2-CBE3-1FCC8BDD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wo men wearing hats and aprons standing under a tent&#10;&#10;Description automatically generated">
            <a:extLst>
              <a:ext uri="{FF2B5EF4-FFF2-40B4-BE49-F238E27FC236}">
                <a16:creationId xmlns:a16="http://schemas.microsoft.com/office/drawing/2014/main" id="{15707A5E-33F9-F072-0EB3-C09C84E16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1145685" y="1490662"/>
            <a:ext cx="8596668" cy="384571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B1E5B-AA1C-4205-8E6D-7946A34A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988" y="5565262"/>
            <a:ext cx="9615242" cy="67402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Keeping the food and smiles coming!</a:t>
            </a:r>
          </a:p>
        </p:txBody>
      </p:sp>
      <p:pic>
        <p:nvPicPr>
          <p:cNvPr id="2" name="Picture 1" descr="A white sign with black text and purple building&#10;&#10;Description automatically generated">
            <a:extLst>
              <a:ext uri="{FF2B5EF4-FFF2-40B4-BE49-F238E27FC236}">
                <a16:creationId xmlns:a16="http://schemas.microsoft.com/office/drawing/2014/main" id="{F1757B2A-617D-2DC1-1059-417BE05C9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098" r="15997"/>
          <a:stretch/>
        </p:blipFill>
        <p:spPr>
          <a:xfrm>
            <a:off x="10638784" y="5120938"/>
            <a:ext cx="1284888" cy="1562672"/>
          </a:xfrm>
          <a:prstGeom prst="rect">
            <a:avLst/>
          </a:prstGeom>
        </p:spPr>
      </p:pic>
      <p:pic>
        <p:nvPicPr>
          <p:cNvPr id="8" name="Picture 4" descr="5800+] Art Wallpapers | Wallpapers.com">
            <a:extLst>
              <a:ext uri="{FF2B5EF4-FFF2-40B4-BE49-F238E27FC236}">
                <a16:creationId xmlns:a16="http://schemas.microsoft.com/office/drawing/2014/main" id="{2A34AF32-AB8F-41AF-525D-5DAB3358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0" y="75792"/>
            <a:ext cx="814049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183</TotalTime>
  <Words>412</Words>
  <Application>Microsoft Office PowerPoint</Application>
  <PresentationFormat>Widescreen</PresentationFormat>
  <Paragraphs>38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Dreaming Outloud Pro</vt:lpstr>
      <vt:lpstr>Trebuchet MS</vt:lpstr>
      <vt:lpstr>Wingdings 3</vt:lpstr>
      <vt:lpstr>Facet</vt:lpstr>
      <vt:lpstr>St. Michael’s Centenary BBQ Party!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Lupton</dc:creator>
  <cp:lastModifiedBy>Clare Kerrigan</cp:lastModifiedBy>
  <cp:revision>2</cp:revision>
  <dcterms:created xsi:type="dcterms:W3CDTF">2024-07-24T18:30:49Z</dcterms:created>
  <dcterms:modified xsi:type="dcterms:W3CDTF">2024-07-25T11:38:59Z</dcterms:modified>
</cp:coreProperties>
</file>